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299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16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35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3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97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40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79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17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811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95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2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3102-080C-42FD-A17E-0ABCEAC5BC60}" type="datetimeFigureOut">
              <a:rPr lang="es-MX" smtClean="0"/>
              <a:pPr/>
              <a:t>15/01/2014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B3B59-25CA-4547-AAEA-C8220813E2C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65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4464496" cy="163281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1600" y="4913004"/>
            <a:ext cx="7310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DESARROLLO INTEGRAL DEL ALUMNO</a:t>
            </a:r>
            <a:endParaRPr lang="es-MX" sz="3200" b="1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19234"/>
            <a:ext cx="6605857" cy="83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54500" y="17283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PROPÓSITO</a:t>
            </a:r>
            <a:endParaRPr lang="es-MX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43608" y="2516912"/>
            <a:ext cx="7056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Diseñar programas, talleres y actividades que fortalezcan una educación participativa en donde cada uno de los agentes educativos (padres, docentes y alumnos) asuman su responsabilidad contribuyendo en el desarrollo integral del alumno a través de estrategias didácticas que favorezcan la participación social, fortaleciendo los planes y programas  de educación básica en las áreas de valores y formación cívica para lograr  la mejora de la calidad educativa.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12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3501008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Consiste </a:t>
            </a:r>
            <a:r>
              <a:rPr lang="es-MX" dirty="0" smtClean="0"/>
              <a:t>en proporcionar estrategias y </a:t>
            </a:r>
            <a:r>
              <a:rPr lang="es-MX" dirty="0" smtClean="0"/>
              <a:t>medios </a:t>
            </a:r>
            <a:r>
              <a:rPr lang="es-MX" dirty="0" smtClean="0"/>
              <a:t>para que adquieran las  nociones cognitivas y ,morales para la asunción de los valores éticos como propios y que los vivencien en sus actividades cotidianas.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005880" y="480644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Proporcionar </a:t>
            </a:r>
            <a:r>
              <a:rPr lang="es-MX" dirty="0"/>
              <a:t>a los participantes elementos y estrategias que los estimulen para asumir su papel </a:t>
            </a:r>
            <a:r>
              <a:rPr lang="es-MX" dirty="0" smtClean="0"/>
              <a:t>protagonista y </a:t>
            </a:r>
            <a:r>
              <a:rPr lang="es-MX" dirty="0"/>
              <a:t>activo en los centros educativos, reconociendo su compromiso en la corresponsabilidad de la </a:t>
            </a:r>
            <a:r>
              <a:rPr lang="es-MX" dirty="0" smtClean="0"/>
              <a:t>educación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19675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Los talleres que esta área imparte están dirigidos a docentes,  padres de familia y grupos de niños de cuarto a sexto año de primaria y de primero a tercero de secundaria, atendiéndolos mediante talleres breves en dos o tres sesiones según requiera , con duración de dos a horas cada uno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728132" y="3203684"/>
            <a:ext cx="299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b="1" dirty="0"/>
              <a:t>DESARROLLO </a:t>
            </a:r>
            <a:r>
              <a:rPr lang="es-MX" b="1" dirty="0" smtClean="0"/>
              <a:t>VALORAL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720170" y="4509120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b="1" dirty="0"/>
              <a:t>PARTICIPACIÓN </a:t>
            </a:r>
            <a:r>
              <a:rPr lang="es-MX" b="1" dirty="0" smtClean="0"/>
              <a:t>SOCIAL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2629416"/>
            <a:ext cx="507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Los tallares se han dividido en los siguientes temas:</a:t>
            </a:r>
          </a:p>
        </p:txBody>
      </p:sp>
    </p:spTree>
    <p:extLst>
      <p:ext uri="{BB962C8B-B14F-4D97-AF65-F5344CB8AC3E}">
        <p14:creationId xmlns:p14="http://schemas.microsoft.com/office/powerpoint/2010/main" val="34937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83598" y="1419260"/>
            <a:ext cx="7360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Proporcionar </a:t>
            </a:r>
            <a:r>
              <a:rPr lang="es-MX" dirty="0" smtClean="0"/>
              <a:t>a la comunidad educativa estrategias que le permitan reconocer su valor </a:t>
            </a:r>
            <a:r>
              <a:rPr lang="es-MX" dirty="0" smtClean="0"/>
              <a:t>y </a:t>
            </a:r>
            <a:r>
              <a:rPr lang="es-MX" dirty="0" smtClean="0"/>
              <a:t>potencial, para promover el aumento de sus posibilidades y alcanzar un desarrollo pleno en libertad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889348" y="2793702"/>
            <a:ext cx="7427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Promueve </a:t>
            </a:r>
            <a:r>
              <a:rPr lang="es-MX" dirty="0" smtClean="0"/>
              <a:t>la integración familiar como base solida de la sociedad, y así como las actitudes y hábitos que favorezcan la convivencia </a:t>
            </a:r>
            <a:r>
              <a:rPr lang="es-MX" dirty="0" smtClean="0"/>
              <a:t>armónica, practica </a:t>
            </a:r>
            <a:r>
              <a:rPr lang="es-MX" dirty="0" smtClean="0"/>
              <a:t>y ordenada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83598" y="4089846"/>
            <a:ext cx="7504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Garantizar </a:t>
            </a:r>
            <a:r>
              <a:rPr lang="es-MX" dirty="0" smtClean="0"/>
              <a:t>la seguridad de la persona y de la comunidad educativa, </a:t>
            </a:r>
            <a:r>
              <a:rPr lang="es-MX" dirty="0" smtClean="0"/>
              <a:t>así </a:t>
            </a:r>
            <a:r>
              <a:rPr lang="es-MX" dirty="0" smtClean="0"/>
              <a:t>como poder identificar </a:t>
            </a:r>
            <a:r>
              <a:rPr lang="es-MX" dirty="0"/>
              <a:t>la violencia escolar </a:t>
            </a:r>
            <a:r>
              <a:rPr lang="es-MX" dirty="0" smtClean="0"/>
              <a:t>ya </a:t>
            </a:r>
            <a:r>
              <a:rPr lang="es-MX" dirty="0"/>
              <a:t>sea como víctimas, agresores o espectadores en el centro </a:t>
            </a:r>
            <a:r>
              <a:rPr lang="es-MX" dirty="0" smtClean="0"/>
              <a:t>educativo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863100" y="545799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Proporcionar </a:t>
            </a:r>
            <a:r>
              <a:rPr lang="es-ES" dirty="0" smtClean="0"/>
              <a:t>un </a:t>
            </a:r>
            <a:r>
              <a:rPr lang="es-ES" dirty="0"/>
              <a:t>espacio para la reflexión y la concientización sobre la importancia de una alimentación saludable y que participe activamente en el desarrollo alimenticio de su familia</a:t>
            </a:r>
            <a:r>
              <a:rPr lang="es-ES" dirty="0" smtClean="0"/>
              <a:t>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95566" y="5157192"/>
            <a:ext cx="308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b="1" dirty="0" smtClean="0"/>
              <a:t>SALUD </a:t>
            </a:r>
            <a:r>
              <a:rPr lang="es-MX" b="1" dirty="0"/>
              <a:t>Y MEDIO </a:t>
            </a:r>
            <a:r>
              <a:rPr lang="es-MX" b="1" dirty="0" smtClean="0"/>
              <a:t>AMBIENTE</a:t>
            </a:r>
            <a:endParaRPr lang="es-MX" b="1" dirty="0"/>
          </a:p>
        </p:txBody>
      </p:sp>
      <p:sp>
        <p:nvSpPr>
          <p:cNvPr id="7" name="6 Rectángulo"/>
          <p:cNvSpPr/>
          <p:nvPr/>
        </p:nvSpPr>
        <p:spPr>
          <a:xfrm>
            <a:off x="600142" y="3792522"/>
            <a:ext cx="160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b="1" dirty="0"/>
              <a:t>SEGURIDAD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95566" y="2483604"/>
            <a:ext cx="3604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b="1" dirty="0" smtClean="0"/>
              <a:t>FORTALECIMIENTO </a:t>
            </a:r>
            <a:r>
              <a:rPr lang="es-MX" b="1" dirty="0"/>
              <a:t>A LA FAMILIA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95566" y="1115452"/>
            <a:ext cx="2733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s-MX" b="1" dirty="0"/>
              <a:t>DESARROLLO HUMANO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2392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87824" y="16288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PROYECTO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</a:rPr>
              <a:t>VIDA</a:t>
            </a:r>
            <a:endParaRPr lang="es-MX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2348880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Explicar y sensibilizar en la importancia de obtener una visión positiva a futuro de sí mismo, así como planear metas, acciones, tiempos y recursos que favorezcan </a:t>
            </a:r>
            <a:r>
              <a:rPr lang="es-MX" dirty="0" smtClean="0"/>
              <a:t>el </a:t>
            </a:r>
            <a:r>
              <a:rPr lang="es-MX" dirty="0"/>
              <a:t>definir a donde se quiere llegar, precisar metas, aprovechar oportunidades y utilizar mejor el tiempo.</a:t>
            </a:r>
          </a:p>
          <a:p>
            <a:pPr algn="just"/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33" y="4224496"/>
            <a:ext cx="4528715" cy="24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4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62542"/>
            <a:ext cx="5370914" cy="19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388</Words>
  <Application>Microsoft Office PowerPoint</Application>
  <PresentationFormat>Presentación en pantalla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Ortiz</dc:creator>
  <cp:lastModifiedBy>Ramses Miranda Vega</cp:lastModifiedBy>
  <cp:revision>13</cp:revision>
  <dcterms:created xsi:type="dcterms:W3CDTF">2014-01-14T19:31:00Z</dcterms:created>
  <dcterms:modified xsi:type="dcterms:W3CDTF">2014-01-15T18:23:40Z</dcterms:modified>
</cp:coreProperties>
</file>